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9" r:id="rId2"/>
    <p:sldId id="292" r:id="rId3"/>
    <p:sldId id="295" r:id="rId4"/>
    <p:sldId id="293" r:id="rId5"/>
    <p:sldId id="296" r:id="rId6"/>
    <p:sldId id="294" r:id="rId7"/>
    <p:sldId id="298" r:id="rId8"/>
    <p:sldId id="325" r:id="rId9"/>
    <p:sldId id="299" r:id="rId10"/>
    <p:sldId id="297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6" r:id="rId35"/>
    <p:sldId id="327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40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00E81703-46E0-41B9-B06D-EEB4725682EC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16A17-2331-49D0-9D7F-070A55564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0F389-87B9-4596-92E0-B620E0C9275E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71EA9-E02C-4EC1-9261-D0725B9C3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8449E-6E2D-419E-BB2E-40DDC28D61CC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E4D09-D8F8-4FBF-9097-22D85CE8E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570C5-307D-44E5-B42F-B8F0FA347E9F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CE04E-3238-4237-AAFD-E142F674B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4D40A-9F1C-4BE5-BE05-EC0585ED1249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581C7-DA7D-48F5-A9AF-1AD0BB4ED1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B0B73-375B-4E39-85B9-63B3EAEA24F2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C4AFB-B244-47F7-9971-76A8D17DC4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191F-9FAC-42A1-89AE-F7D2EADFAAA9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B00B5-E81A-4417-9CC7-B12FA3D6DD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5C024-B960-40C3-B0B5-1EB51F75226C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BDFF2-7D75-4F93-B323-43FA41FC3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F2A1-1A2E-4949-B2DF-1A7B086FD030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1E59C-42E4-4B43-988A-EBD7E4C3D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80F31-CD23-470D-9F66-755215CCAC5C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C0E49-1A49-4D02-ABAE-9852C3F48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A480E-5A5A-4B77-9CC2-9130C7787003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384DD-2570-40D3-B4B8-ED6385A5E6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F8FB19A-A1B7-4631-88CD-6D888552B3BF}" type="datetimeFigureOut">
              <a:rPr lang="ru-RU"/>
              <a:pPr>
                <a:defRPr/>
              </a:pPr>
              <a:t>13.11.2012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AAABE67-977C-4385-8C21-1B9D1FD4F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6" r:id="rId6"/>
    <p:sldLayoutId id="2147483747" r:id="rId7"/>
    <p:sldLayoutId id="2147483748" r:id="rId8"/>
    <p:sldLayoutId id="2147483749" r:id="rId9"/>
    <p:sldLayoutId id="2147483740" r:id="rId10"/>
    <p:sldLayoutId id="21474837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Relationship Id="rId5" Target="slide3.xml" Type="http://schemas.openxmlformats.org/officeDocument/2006/relationships/slide"/><Relationship Id="rId4" Target="../media/image8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0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8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15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2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3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4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3" Target="../media/image24.jpeg" Type="http://schemas.openxmlformats.org/officeDocument/2006/relationships/image"/><Relationship Id="rId2" Target="../media/image23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17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2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3" Target="../media/image30.jpeg" Type="http://schemas.openxmlformats.org/officeDocument/2006/relationships/image"/><Relationship Id="rId2" Target="../media/image29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22.xml.rels><?xml version="1.0" encoding="UTF-8" standalone="yes" ?><Relationships xmlns="http://schemas.openxmlformats.org/package/2006/relationships"><Relationship Id="rId3" Target="../media/image32.jpeg" Type="http://schemas.openxmlformats.org/officeDocument/2006/relationships/image"/><Relationship Id="rId2" Target="../media/image31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 ?><Relationships xmlns="http://schemas.openxmlformats.org/package/2006/relationships"><Relationship Id="rId3" Target="slide3.xml" Type="http://schemas.openxmlformats.org/officeDocument/2006/relationships/slide"/><Relationship Id="rId2" Target="../media/image3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35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26.xml.rels><?xml version="1.0" encoding="UTF-8" standalone="yes" ?><Relationships xmlns="http://schemas.openxmlformats.org/package/2006/relationships"><Relationship Id="rId3" Target="../media/image38.jpeg" Type="http://schemas.openxmlformats.org/officeDocument/2006/relationships/image"/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3.xml" Type="http://schemas.openxmlformats.org/officeDocument/2006/relationships/slide"/></Relationships>
</file>

<file path=ppt/slides/_rels/slide27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slide3.xml" Type="http://schemas.openxmlformats.org/officeDocument/2006/relationships/slide"/><Relationship Id="rId1" Target="../slideLayouts/slideLayout7.xml" Type="http://schemas.openxmlformats.org/officeDocument/2006/relationships/slideLayout"/><Relationship Id="rId4" Target="../media/image40.png" Type="http://schemas.openxmlformats.org/officeDocument/2006/relationships/image"/></Relationships>
</file>

<file path=ppt/slides/_rels/slide28.xml.rels><?xml version="1.0" encoding="UTF-8" standalone="yes" ?><Relationships xmlns="http://schemas.openxmlformats.org/package/2006/relationships"><Relationship Id="rId3" Target="../media/image41.jpeg" Type="http://schemas.openxmlformats.org/officeDocument/2006/relationships/image"/><Relationship Id="rId2" Target="slide3.xml" Type="http://schemas.openxmlformats.org/officeDocument/2006/relationships/slide"/><Relationship Id="rId1" Target="../slideLayouts/slideLayout7.xml" Type="http://schemas.openxmlformats.org/officeDocument/2006/relationships/slideLayout"/><Relationship Id="rId4" Target="../media/image42.jpeg" Type="http://schemas.openxmlformats.org/officeDocument/2006/relationships/image"/></Relationships>
</file>

<file path=ppt/slides/_rels/slide29.xml.rels><?xml version="1.0" encoding="UTF-8" standalone="yes" ?><Relationships xmlns="http://schemas.openxmlformats.org/package/2006/relationships"><Relationship Id="rId3" Target="../media/image43.jpeg" Type="http://schemas.openxmlformats.org/officeDocument/2006/relationships/image"/><Relationship Id="rId2" Target="slide3.xml" Type="http://schemas.openxmlformats.org/officeDocument/2006/relationships/slide"/><Relationship Id="rId1" Target="../slideLayouts/slideLayout7.xml" Type="http://schemas.openxmlformats.org/officeDocument/2006/relationships/slideLayout"/><Relationship Id="rId4" Target="../media/image44.jpeg" Type="http://schemas.openxmlformats.org/officeDocument/2006/relationships/image"/></Relationships>
</file>

<file path=ppt/slides/_rels/slide30.xml.rels><?xml version="1.0" encoding="UTF-8" standalone="yes" ?><Relationships xmlns="http://schemas.openxmlformats.org/package/2006/relationships"><Relationship Id="rId3" Target="../media/image45.jpeg" Type="http://schemas.openxmlformats.org/officeDocument/2006/relationships/image"/><Relationship Id="rId2" Target="slide3.xml" Type="http://schemas.openxmlformats.org/officeDocument/2006/relationships/slide"/><Relationship Id="rId1" Target="../slideLayouts/slideLayout7.xml" Type="http://schemas.openxmlformats.org/officeDocument/2006/relationships/slideLayout"/><Relationship Id="rId4" Target="../media/image46.jpeg" Type="http://schemas.openxmlformats.org/officeDocument/2006/relationships/image"/></Relationships>
</file>

<file path=ppt/slides/_rels/slide31.xml.rels><?xml version="1.0" encoding="UTF-8" standalone="yes" ?><Relationships xmlns="http://schemas.openxmlformats.org/package/2006/relationships"><Relationship Id="rId3" Target="../media/image47.jpeg" Type="http://schemas.openxmlformats.org/officeDocument/2006/relationships/image"/><Relationship Id="rId2" Target="slide3.xml" Type="http://schemas.openxmlformats.org/officeDocument/2006/relationships/slide"/><Relationship Id="rId1" Target="../slideLayouts/slideLayout7.xml" Type="http://schemas.openxmlformats.org/officeDocument/2006/relationships/slideLayout"/><Relationship Id="rId4" Target="../media/image48.jpeg" Type="http://schemas.openxmlformats.org/officeDocument/2006/relationships/image"/></Relationships>
</file>

<file path=ppt/slides/_rels/slide3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3.xml.rels><?xml version="1.0" encoding="UTF-8" standalone="yes" ?><Relationships xmlns="http://schemas.openxmlformats.org/package/2006/relationships"><Relationship Id="rId3" Target="../media/image49.png" Type="http://schemas.openxmlformats.org/officeDocument/2006/relationships/image"/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Relationship Id="rId4" Target="slide2.xml" Type="http://schemas.openxmlformats.org/officeDocument/2006/relationships/slide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8"/>
            <a:ext cx="9188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99823" y="2087985"/>
            <a:ext cx="7789505" cy="1754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СВОЯ ИГРА</a:t>
            </a:r>
          </a:p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«АЗБУКА ЗДОРОВЬЯ»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1404" y="116632"/>
            <a:ext cx="71506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ЗДОРОВОМ ТЕЛЕ,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908050"/>
            <a:ext cx="4468813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59632" y="5517232"/>
            <a:ext cx="6099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ЗДОРОВЫЙ ДУХ.</a:t>
            </a:r>
          </a:p>
        </p:txBody>
      </p:sp>
      <p:sp>
        <p:nvSpPr>
          <p:cNvPr id="7" name="Управляющая кнопка: назад 6">
            <a:hlinkClick r:id="rId3" action="ppaction://hlinksldjump" highlightClick="1"/>
          </p:cNvPr>
          <p:cNvSpPr/>
          <p:nvPr/>
        </p:nvSpPr>
        <p:spPr>
          <a:xfrm>
            <a:off x="7812088" y="5876925"/>
            <a:ext cx="1008062" cy="7207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69513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ГОЛОВУ ДЕРЖИ В ХОЛОДЕ,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98544" y="5661248"/>
            <a:ext cx="554510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НОГИ В ТЕПЛЕ.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25" y="1223963"/>
            <a:ext cx="523875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7812088" y="5876925"/>
            <a:ext cx="1116012" cy="7651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8583" y="188640"/>
            <a:ext cx="818102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ЗАБОЛЕЛ ЖИВОТ, ДЕРЖИ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5733256"/>
            <a:ext cx="542744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ЗАКРЫТЫМ РОТ.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981075"/>
            <a:ext cx="4910137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7524750" y="5876925"/>
            <a:ext cx="1150938" cy="79216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2036" y="188640"/>
            <a:ext cx="805412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ЗЕМЛЮ СУШИТ ЗНОЙ, ЧЕЛОВЕКА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5805264"/>
            <a:ext cx="337695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БОЛЕЗНИ.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981075"/>
            <a:ext cx="377507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44675"/>
            <a:ext cx="3810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692150"/>
            <a:ext cx="219392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назад 7">
            <a:hlinkClick r:id="rId5" action="ppaction://hlinksldjump" highlightClick="1"/>
          </p:cNvPr>
          <p:cNvSpPr/>
          <p:nvPr/>
        </p:nvSpPr>
        <p:spPr>
          <a:xfrm>
            <a:off x="7524750" y="5805488"/>
            <a:ext cx="1150938" cy="83661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2904" y="188640"/>
            <a:ext cx="755238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БЫСТРОГО И ЛОВКОГО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733256"/>
            <a:ext cx="750724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БОЛЕЗНЬ НЕ ДОГОНИТ.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9863" y="1047750"/>
            <a:ext cx="37242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3" action="ppaction://hlinksldjump" highlightClick="1"/>
          </p:cNvPr>
          <p:cNvSpPr/>
          <p:nvPr/>
        </p:nvSpPr>
        <p:spPr>
          <a:xfrm>
            <a:off x="7885113" y="5661025"/>
            <a:ext cx="1079500" cy="863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484" y="116632"/>
            <a:ext cx="861398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ЕГО БЬЮТ, А ОН НЕ ПЛАЧЕТ,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ВЕСЕЛЕЕ ТОЛЬКО СКАЧЕТ.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989138"/>
            <a:ext cx="42862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989138"/>
            <a:ext cx="41148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7956550" y="5949950"/>
            <a:ext cx="1079500" cy="7635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116632"/>
            <a:ext cx="3888432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ДВА КОЛЕСА ПОДРЯД,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ИХ НОГАМИ ВЕРТЯТ.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0"/>
            <a:ext cx="4465638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2924175"/>
            <a:ext cx="34290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4" action="ppaction://hlinksldjump" highlightClick="1"/>
          </p:cNvPr>
          <p:cNvSpPr/>
          <p:nvPr/>
        </p:nvSpPr>
        <p:spPr>
          <a:xfrm>
            <a:off x="250825" y="6165850"/>
            <a:ext cx="1008063" cy="6921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996" y="116632"/>
            <a:ext cx="4640052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Не пойму, ребята, кто вы?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Птицеловы? Рыболовы?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за невод во дворе?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- Не мешал бы ты игре,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 бы лучше отошел!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Мы играем в ...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60350"/>
            <a:ext cx="35718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6084888" y="5516563"/>
            <a:ext cx="1008062" cy="865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549676"/>
            <a:ext cx="831106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Эти фрукты не съедобны,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 огромны и удобны.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Их иной спортсмен часами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Лупит сильно кулаками.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813"/>
            <a:ext cx="4606925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8913"/>
            <a:ext cx="3095625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4" action="ppaction://hlinksldjump" highlightClick="1"/>
          </p:cNvPr>
          <p:cNvSpPr/>
          <p:nvPr/>
        </p:nvSpPr>
        <p:spPr>
          <a:xfrm>
            <a:off x="8027988" y="5805488"/>
            <a:ext cx="1008062" cy="7921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5583" y="116632"/>
            <a:ext cx="7062254" cy="3477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Два коня у меня,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Два коня.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воде они возят меня.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вода тверда,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Словно каменная!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630613"/>
            <a:ext cx="4010025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644900"/>
            <a:ext cx="33258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4" action="ppaction://hlinksldjump" highlightClick="1"/>
          </p:cNvPr>
          <p:cNvSpPr/>
          <p:nvPr/>
        </p:nvSpPr>
        <p:spPr>
          <a:xfrm>
            <a:off x="7596188" y="5805488"/>
            <a:ext cx="1223962" cy="863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МАССОВОЕ ЗАБОЛЕВАНИЕ ЛЮДЕЙ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5805264"/>
            <a:ext cx="813690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ЭПИДЕМИЯ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484313"/>
            <a:ext cx="641985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380288" y="5949950"/>
            <a:ext cx="1295400" cy="79216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229200"/>
            <a:ext cx="8676456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МЕЛЬЧАЙШИЙ ОРГАНИЗМ, ПЕРЕНОСЯЩИЙ ИНФЕКЦИЮ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549275"/>
            <a:ext cx="5111750" cy="472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970823" y="1988840"/>
            <a:ext cx="317317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МИКРОБ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740650" y="4508500"/>
            <a:ext cx="1152525" cy="79216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ДОБРОВОЛЬНОЕ ОТРАВЛЕНИЕ НИКОТИНОМ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5091112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508104" y="2348880"/>
            <a:ext cx="34399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КУРЕНИЕ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380288" y="5516563"/>
            <a:ext cx="1152525" cy="865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ЛЮБИМЫЙ ЦВЕТОК НАРКОМАНА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557338"/>
            <a:ext cx="462915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7524750" y="5805488"/>
            <a:ext cx="1150938" cy="7921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ПРОЦЕДУРЫ, УКРЕПЛЯЮЩИЕ ЗДОРОВЬЕ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12875"/>
            <a:ext cx="4186238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557338"/>
            <a:ext cx="3384550" cy="426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45086" y="5934670"/>
            <a:ext cx="54613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ЗАКАЛИВАНИЕ</a:t>
            </a:r>
          </a:p>
        </p:txBody>
      </p:sp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7812088" y="5949950"/>
            <a:ext cx="1152525" cy="7635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116632"/>
            <a:ext cx="4248472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СПЕЦИАЛИСТ ПО ПОДНЯТИЮ ТЯЖЕСТЕЙ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4221088"/>
            <a:ext cx="40575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ШТАНГИСТ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4948238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524750" y="5876925"/>
            <a:ext cx="1295400" cy="79216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ТЕННИСНАЯ ПЛОЩАДКА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" y="765175"/>
            <a:ext cx="8080375" cy="565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429443" y="1124744"/>
            <a:ext cx="20222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КОРТ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812088" y="5805488"/>
            <a:ext cx="1152525" cy="863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6096" y="116632"/>
            <a:ext cx="3528392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ОНА ЯВЛЯЕТСЯ ЗАЛОГОМ ЗДОРОВЬЯ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33375"/>
            <a:ext cx="523875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56438" y="4077072"/>
            <a:ext cx="34776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ЧИСТОТА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380288" y="5732463"/>
            <a:ext cx="1152525" cy="9366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4427984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СТРЕМИТСЯ УСТАНОВИТЬ СПОРТСМЕН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79951" y="3789040"/>
            <a:ext cx="29815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РЕКОРД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188913"/>
            <a:ext cx="3949700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524750" y="5732463"/>
            <a:ext cx="1223963" cy="9366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2040" y="116632"/>
            <a:ext cx="4032448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ЛУЧШАЯ ТЯЖЕСТЬ ДЛЯ ЛЮБИТЕЛЕЙ УТРЕННЕЙ ЗАРЯДКИ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50768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99592" y="5445224"/>
            <a:ext cx="34031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ГАНТЕЛИ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4292600"/>
            <a:ext cx="277971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7596188" y="5876925"/>
            <a:ext cx="1368425" cy="7651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8964488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ГЛАДКО, ДУШИСТО, </a:t>
            </a:r>
          </a:p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МОЕТ ЧИСТО. </a:t>
            </a:r>
          </a:p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НУЖНО, ЧТОБ У КАЖДОГО БЫЛО. ЧТО ЭТО ТАКОЕ?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36838"/>
            <a:ext cx="5400675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3975" y="2636838"/>
            <a:ext cx="4010025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4" action="ppaction://hlinksldjump" highlightClick="1"/>
          </p:cNvPr>
          <p:cNvSpPr/>
          <p:nvPr/>
        </p:nvSpPr>
        <p:spPr>
          <a:xfrm>
            <a:off x="7380288" y="5876925"/>
            <a:ext cx="1223962" cy="76517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КОСТЯНАЯ СПИНКА, 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БРЮШКЕ ЩЕТИНКА,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ЧАСТОКОЛУ ПРЫГАЛА,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ВСЮ ГРЯЗЬ ПОВЫМЫЛА.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997200"/>
            <a:ext cx="74168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7451725" y="5805488"/>
            <a:ext cx="1368425" cy="863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Резинка </a:t>
            </a:r>
            <a:r>
              <a:rPr lang="ru-RU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Акулинка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Пошла гулять по спинке. 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пока она гуляла, 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Спинка </a:t>
            </a:r>
            <a:r>
              <a:rPr lang="ru-RU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розовою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стала.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836863"/>
            <a:ext cx="4021137" cy="402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639946" y="3140968"/>
            <a:ext cx="4504054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ГУБКА </a:t>
            </a:r>
          </a:p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ДЛЯ МЫТЬЯ</a:t>
            </a:r>
          </a:p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ТЕЛА</a:t>
            </a:r>
          </a:p>
        </p:txBody>
      </p:sp>
      <p:sp>
        <p:nvSpPr>
          <p:cNvPr id="5" name="Управляющая кнопка: назад 4">
            <a:hlinkClick r:id="rId3" action="ppaction://hlinksldjump" highlightClick="1"/>
          </p:cNvPr>
          <p:cNvSpPr/>
          <p:nvPr/>
        </p:nvSpPr>
        <p:spPr>
          <a:xfrm>
            <a:off x="7740650" y="5805488"/>
            <a:ext cx="1152525" cy="9366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40968"/>
            <a:ext cx="6876256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что было! А что было!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Мама речку в дом пустила.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Речка весело журчала,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Мама в ней белье стирала.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потом, а потом, </a:t>
            </a:r>
          </a:p>
          <a:p>
            <a:pPr algn="ctr">
              <a:defRPr/>
            </a:pP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Я купался под дождем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0"/>
            <a:ext cx="55784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34138" y="188913"/>
            <a:ext cx="2709862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зад 4">
            <a:hlinkClick r:id="rId4" action="ppaction://hlinksldjump" highlightClick="1"/>
          </p:cNvPr>
          <p:cNvSpPr/>
          <p:nvPr/>
        </p:nvSpPr>
        <p:spPr>
          <a:xfrm>
            <a:off x="7740650" y="5949950"/>
            <a:ext cx="1258888" cy="7635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2"/>
            <a:ext cx="813690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 увидел свой портрет. </a:t>
            </a:r>
          </a:p>
          <a:p>
            <a:pPr algn="ctr"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Отошел - портрета нет.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773238"/>
            <a:ext cx="2257425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484313"/>
            <a:ext cx="49688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64088" y="5157192"/>
            <a:ext cx="34985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ЗЕРКАЛО</a:t>
            </a:r>
          </a:p>
        </p:txBody>
      </p:sp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7740650" y="5949950"/>
            <a:ext cx="1223963" cy="76358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956550" y="5732463"/>
            <a:ext cx="971550" cy="86518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5765564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Разломился тесный домик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две половинки,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посыпались оттуда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Бусинки-дробинки.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Бусинки зелёные,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Сладкие ядрёные.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3117850"/>
            <a:ext cx="3581400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0"/>
            <a:ext cx="3122613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740650" y="5661025"/>
            <a:ext cx="1008063" cy="9366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5765564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огороде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Из земли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Стрелы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 солнцу проросли!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349500"/>
            <a:ext cx="42862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260350"/>
            <a:ext cx="3006725" cy="543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596188" y="5805488"/>
            <a:ext cx="1223962" cy="93662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60648"/>
            <a:ext cx="5765564" cy="30893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 на стёжке на дорожке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Вижу алые серёжки.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За одною наклонилась,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 на десять набрела!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Я клонилась, не ленилась,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Кружку с верхом набрала.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8913"/>
            <a:ext cx="3114675" cy="512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3357563"/>
            <a:ext cx="489585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524750" y="5589588"/>
            <a:ext cx="1150938" cy="100806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504056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Пробил я стенку —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Увидел серебро;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Пробил серебро —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Увидел золото.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92375"/>
            <a:ext cx="5795963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0"/>
            <a:ext cx="37147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назад 1">
            <a:hlinkClick r:id="rId2" action="ppaction://hlinksldjump" highlightClick="1"/>
          </p:cNvPr>
          <p:cNvSpPr/>
          <p:nvPr/>
        </p:nvSpPr>
        <p:spPr>
          <a:xfrm>
            <a:off x="7524750" y="5805488"/>
            <a:ext cx="1150938" cy="863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5765564" cy="30893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Лето целое старалась —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Одевалась, одевалась…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как осень подошла,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Нам одёжки отдала.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Сотню одежонок </a:t>
            </a:r>
          </a:p>
          <a:p>
            <a:pPr algn="ctr"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Сложили мы в бочонок.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108325"/>
            <a:ext cx="334803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76250"/>
            <a:ext cx="3779837" cy="458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8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TextBox 3"/>
          <p:cNvSpPr txBox="1">
            <a:spLocks noChangeArrowheads="1"/>
          </p:cNvSpPr>
          <p:nvPr/>
        </p:nvSpPr>
        <p:spPr bwMode="auto">
          <a:xfrm>
            <a:off x="611188" y="981075"/>
            <a:ext cx="7561262" cy="310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/>
              <a:t>Найдите как можно больше ягод, фруктов и овощей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8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кроссворд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-41275"/>
            <a:ext cx="7235825" cy="689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назад 5">
            <a:hlinkClick r:id="rId4" action="ppaction://hlinksldjump" highlightClick="1"/>
          </p:cNvPr>
          <p:cNvSpPr/>
          <p:nvPr/>
        </p:nvSpPr>
        <p:spPr>
          <a:xfrm>
            <a:off x="7956550" y="5949950"/>
            <a:ext cx="1187450" cy="9080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2205038"/>
            <a:ext cx="8229600" cy="990600"/>
          </a:xfrm>
        </p:spPr>
        <p:txBody>
          <a:bodyPr/>
          <a:lstStyle/>
          <a:p>
            <a:pPr algn="ctr" eaLnBrk="1" hangingPunct="1"/>
            <a:r>
              <a:rPr lang="ru-RU" sz="4000" smtClean="0">
                <a:solidFill>
                  <a:srgbClr val="942406"/>
                </a:solidFill>
                <a:latin typeface="Arial" charset="0"/>
              </a:rPr>
              <a:t>Спасибо за внимание !</a:t>
            </a:r>
          </a:p>
        </p:txBody>
      </p:sp>
      <p:sp>
        <p:nvSpPr>
          <p:cNvPr id="49154" name="Rectangle 3"/>
          <p:cNvSpPr>
            <a:spLocks noGrp="1"/>
          </p:cNvSpPr>
          <p:nvPr>
            <p:ph type="body" idx="4294967295"/>
          </p:nvPr>
        </p:nvSpPr>
        <p:spPr>
          <a:xfrm>
            <a:off x="3851275" y="5589588"/>
            <a:ext cx="442913" cy="554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5" descr="13m6-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149725"/>
            <a:ext cx="2173287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493</TotalTime>
  <Words>11</Words>
  <Application>Microsoft Office PowerPoint</Application>
  <PresentationFormat>Экран (4:3)</PresentationFormat>
  <Paragraphs>2</Paragraphs>
  <Slides>35</Slides>
  <Notes>0</Notes>
  <HiddenSlides>31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35</vt:i4>
      </vt:variant>
    </vt:vector>
  </HeadingPairs>
  <TitlesOfParts>
    <vt:vector size="49" baseType="lpstr">
      <vt:lpstr>Arial</vt:lpstr>
      <vt:lpstr>Cambria</vt:lpstr>
      <vt:lpstr>Calibri</vt:lpstr>
      <vt:lpstr>Wingdings 3</vt:lpstr>
      <vt:lpstr>Wingdings</vt:lpstr>
      <vt:lpstr>Gill Sans MT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Спасибо за внимание !</vt:lpstr>
      <vt:lpstr>Слайд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«Своя игра»</dc:title>
  <dc:creator>Admin</dc:creator>
  <cp:lastModifiedBy>Admin</cp:lastModifiedBy>
  <cp:revision>52</cp:revision>
  <dcterms:created xsi:type="dcterms:W3CDTF">2011-12-14T07:23:47Z</dcterms:created>
  <dcterms:modified xsi:type="dcterms:W3CDTF">2012-11-12T20:13:17Z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1461638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D5.0.8</vt:lpwstr>
  </property>
</Properties>
</file>